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4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9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7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5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41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1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3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97922-5210-7440-A24E-E4F2D54C406D}" type="datetimeFigureOut">
              <a:rPr lang="en-US" smtClean="0"/>
              <a:t>9/4/14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5D180-031C-F942-A992-00529D6DB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8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97576"/>
          </a:xfrm>
        </p:spPr>
        <p:txBody>
          <a:bodyPr>
            <a:normAutofit/>
          </a:bodyPr>
          <a:lstStyle/>
          <a:p>
            <a:r>
              <a:rPr lang="en-US" sz="5300" dirty="0" smtClean="0"/>
              <a:t>Atom economy</a:t>
            </a:r>
            <a:br>
              <a:rPr lang="en-US" sz="5300" dirty="0" smtClean="0"/>
            </a:br>
            <a:r>
              <a:rPr lang="en-US" sz="1100" dirty="0" smtClean="0"/>
              <a:t>examples from http://</a:t>
            </a:r>
            <a:r>
              <a:rPr lang="en-US" sz="1100" dirty="0" err="1" smtClean="0"/>
              <a:t>www.greener-industry.org.uk</a:t>
            </a:r>
            <a:r>
              <a:rPr lang="en-US" sz="1100" dirty="0" smtClean="0"/>
              <a:t>/pages/atom/1atom_yield.htm</a:t>
            </a:r>
            <a:endParaRPr lang="en-US" sz="1100" dirty="0"/>
          </a:p>
        </p:txBody>
      </p:sp>
      <p:pic>
        <p:nvPicPr>
          <p:cNvPr id="6" name="Content Placeholder 5" descr="Screen Shot 2014-09-04 at 7.59.41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" r="6786"/>
          <a:stretch/>
        </p:blipFill>
        <p:spPr>
          <a:xfrm>
            <a:off x="0" y="2121164"/>
            <a:ext cx="9144000" cy="4525963"/>
          </a:xfrm>
        </p:spPr>
      </p:pic>
    </p:spTree>
    <p:extLst>
      <p:ext uri="{BB962C8B-B14F-4D97-AF65-F5344CB8AC3E}">
        <p14:creationId xmlns:p14="http://schemas.microsoft.com/office/powerpoint/2010/main" val="411924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 economy</a:t>
            </a:r>
            <a:endParaRPr lang="en-US" dirty="0"/>
          </a:p>
        </p:txBody>
      </p:sp>
      <p:pic>
        <p:nvPicPr>
          <p:cNvPr id="4" name="Content Placeholder 3" descr="Screen Shot 2014-09-04 at 7.59.51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" r="556"/>
          <a:stretch/>
        </p:blipFill>
        <p:spPr>
          <a:xfrm>
            <a:off x="195377" y="1600200"/>
            <a:ext cx="8677946" cy="4525963"/>
          </a:xfrm>
        </p:spPr>
      </p:pic>
    </p:spTree>
    <p:extLst>
      <p:ext uri="{BB962C8B-B14F-4D97-AF65-F5344CB8AC3E}">
        <p14:creationId xmlns:p14="http://schemas.microsoft.com/office/powerpoint/2010/main" val="354230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Atom economy examples from http://www.greener-industry.org.uk/pages/atom/1atom_yield.htm</vt:lpstr>
      <vt:lpstr>Atom economy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 economy</dc:title>
  <dc:creator>Nico Van De Casteele</dc:creator>
  <cp:lastModifiedBy>Nico Van De Casteele</cp:lastModifiedBy>
  <cp:revision>2</cp:revision>
  <dcterms:created xsi:type="dcterms:W3CDTF">2014-09-04T11:58:38Z</dcterms:created>
  <dcterms:modified xsi:type="dcterms:W3CDTF">2014-09-04T12:04:19Z</dcterms:modified>
</cp:coreProperties>
</file>